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670675" cy="99298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5FE838-EA88-869C-36A1-B2FD8B150805}" v="59" dt="2025-01-22T13:59:03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jernstad, Tuva Alexandra" userId="6294e28f-18b4-4721-a28d-9051d7ef546d" providerId="ADAL" clId="{768B2DF5-5CBF-4B4E-A89C-1A7AD11FC7EA}"/>
    <pc:docChg chg="undo custSel modSld modNotesMaster">
      <pc:chgData name="Tjernstad, Tuva Alexandra" userId="6294e28f-18b4-4721-a28d-9051d7ef546d" providerId="ADAL" clId="{768B2DF5-5CBF-4B4E-A89C-1A7AD11FC7EA}" dt="2024-01-16T21:08:46.551" v="2566" actId="478"/>
      <pc:docMkLst>
        <pc:docMk/>
      </pc:docMkLst>
      <pc:sldChg chg="delSp modSp mod">
        <pc:chgData name="Tjernstad, Tuva Alexandra" userId="6294e28f-18b4-4721-a28d-9051d7ef546d" providerId="ADAL" clId="{768B2DF5-5CBF-4B4E-A89C-1A7AD11FC7EA}" dt="2024-01-15T15:10:57.531" v="2495" actId="14100"/>
        <pc:sldMkLst>
          <pc:docMk/>
          <pc:sldMk cId="3738148262" sldId="256"/>
        </pc:sldMkLst>
      </pc:sldChg>
      <pc:sldChg chg="addSp delSp modSp mod modNotesTx">
        <pc:chgData name="Tjernstad, Tuva Alexandra" userId="6294e28f-18b4-4721-a28d-9051d7ef546d" providerId="ADAL" clId="{768B2DF5-5CBF-4B4E-A89C-1A7AD11FC7EA}" dt="2024-01-16T21:08:46.551" v="2566" actId="478"/>
        <pc:sldMkLst>
          <pc:docMk/>
          <pc:sldMk cId="492315388" sldId="257"/>
        </pc:sldMkLst>
      </pc:sldChg>
    </pc:docChg>
  </pc:docChgLst>
  <pc:docChgLst>
    <pc:chgData name="Habib Sharafaldin" userId="fdb55c5a-d706-4431-a229-c17382dcb70b" providerId="ADAL" clId="{8DA72074-776D-4EEF-885D-036991F091F5}"/>
    <pc:docChg chg="modSld">
      <pc:chgData name="Habib Sharafaldin" userId="fdb55c5a-d706-4431-a229-c17382dcb70b" providerId="ADAL" clId="{8DA72074-776D-4EEF-885D-036991F091F5}" dt="2024-03-07T11:04:38.187" v="2" actId="1076"/>
      <pc:docMkLst>
        <pc:docMk/>
      </pc:docMkLst>
      <pc:sldChg chg="modSp mod">
        <pc:chgData name="Habib Sharafaldin" userId="fdb55c5a-d706-4431-a229-c17382dcb70b" providerId="ADAL" clId="{8DA72074-776D-4EEF-885D-036991F091F5}" dt="2024-03-07T11:04:38.187" v="2" actId="1076"/>
        <pc:sldMkLst>
          <pc:docMk/>
          <pc:sldMk cId="3738148262" sldId="256"/>
        </pc:sldMkLst>
      </pc:sldChg>
    </pc:docChg>
  </pc:docChgLst>
  <pc:docChgLst>
    <pc:chgData name="Preben Torbjørnsen" userId="S::preben.torbjornsen@fagforbundet.org::7da6b196-5bf7-435a-9f31-c3c606a747e0" providerId="AD" clId="Web-{44F17884-D6F5-9658-F7C6-4D451657ABEC}"/>
    <pc:docChg chg="modSld">
      <pc:chgData name="Preben Torbjørnsen" userId="S::preben.torbjornsen@fagforbundet.org::7da6b196-5bf7-435a-9f31-c3c606a747e0" providerId="AD" clId="Web-{44F17884-D6F5-9658-F7C6-4D451657ABEC}" dt="2024-12-06T10:39:35.161" v="531" actId="20577"/>
      <pc:docMkLst>
        <pc:docMk/>
      </pc:docMkLst>
      <pc:sldChg chg="delSp modSp">
        <pc:chgData name="Preben Torbjørnsen" userId="S::preben.torbjornsen@fagforbundet.org::7da6b196-5bf7-435a-9f31-c3c606a747e0" providerId="AD" clId="Web-{44F17884-D6F5-9658-F7C6-4D451657ABEC}" dt="2024-12-06T10:35:12.028" v="459" actId="20577"/>
        <pc:sldMkLst>
          <pc:docMk/>
          <pc:sldMk cId="3738148262" sldId="256"/>
        </pc:sldMkLst>
        <pc:spChg chg="mod">
          <ac:chgData name="Preben Torbjørnsen" userId="S::preben.torbjornsen@fagforbundet.org::7da6b196-5bf7-435a-9f31-c3c606a747e0" providerId="AD" clId="Web-{44F17884-D6F5-9658-F7C6-4D451657ABEC}" dt="2024-12-06T08:50:53.649" v="23" actId="20577"/>
          <ac:spMkLst>
            <pc:docMk/>
            <pc:sldMk cId="3738148262" sldId="256"/>
            <ac:spMk id="2" creationId="{38190836-8D3C-457B-9554-42F057C17812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25:36.072" v="404" actId="20577"/>
          <ac:spMkLst>
            <pc:docMk/>
            <pc:sldMk cId="3738148262" sldId="256"/>
            <ac:spMk id="3" creationId="{F2741819-776C-427D-ADDF-5218DFBA4BB2}"/>
          </ac:spMkLst>
        </pc:spChg>
        <pc:spChg chg="del">
          <ac:chgData name="Preben Torbjørnsen" userId="S::preben.torbjornsen@fagforbundet.org::7da6b196-5bf7-435a-9f31-c3c606a747e0" providerId="AD" clId="Web-{44F17884-D6F5-9658-F7C6-4D451657ABEC}" dt="2024-12-06T08:50:11.772" v="5"/>
          <ac:spMkLst>
            <pc:docMk/>
            <pc:sldMk cId="3738148262" sldId="256"/>
            <ac:spMk id="4" creationId="{A087F6C0-5E6E-49BD-86F9-5186D9B8E39B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24:39.226" v="384" actId="1076"/>
          <ac:spMkLst>
            <pc:docMk/>
            <pc:sldMk cId="3738148262" sldId="256"/>
            <ac:spMk id="8" creationId="{3024EA9E-E3F4-40B0-B0E8-86C418E6E24E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09:49:04.500" v="85" actId="20577"/>
          <ac:spMkLst>
            <pc:docMk/>
            <pc:sldMk cId="3738148262" sldId="256"/>
            <ac:spMk id="9" creationId="{8A8EBCE9-2F47-41C2-89C5-090FFC9FD4B8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32:21.663" v="436" actId="20577"/>
          <ac:spMkLst>
            <pc:docMk/>
            <pc:sldMk cId="3738148262" sldId="256"/>
            <ac:spMk id="13" creationId="{378275AA-D1D5-411B-98A5-C45B454C39D6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35:12.028" v="459" actId="20577"/>
          <ac:spMkLst>
            <pc:docMk/>
            <pc:sldMk cId="3738148262" sldId="256"/>
            <ac:spMk id="14" creationId="{21A4E75A-E496-4351-9EE7-FCD923A17FA1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23:15.880" v="352" actId="20577"/>
          <ac:spMkLst>
            <pc:docMk/>
            <pc:sldMk cId="3738148262" sldId="256"/>
            <ac:spMk id="15" creationId="{214DAFF1-1646-400C-9499-B813118EB53C}"/>
          </ac:spMkLst>
        </pc:spChg>
      </pc:sldChg>
      <pc:sldChg chg="modSp">
        <pc:chgData name="Preben Torbjørnsen" userId="S::preben.torbjornsen@fagforbundet.org::7da6b196-5bf7-435a-9f31-c3c606a747e0" providerId="AD" clId="Web-{44F17884-D6F5-9658-F7C6-4D451657ABEC}" dt="2024-12-06T10:39:35.161" v="531" actId="20577"/>
        <pc:sldMkLst>
          <pc:docMk/>
          <pc:sldMk cId="492315388" sldId="257"/>
        </pc:sldMkLst>
        <pc:spChg chg="mod">
          <ac:chgData name="Preben Torbjørnsen" userId="S::preben.torbjornsen@fagforbundet.org::7da6b196-5bf7-435a-9f31-c3c606a747e0" providerId="AD" clId="Web-{44F17884-D6F5-9658-F7C6-4D451657ABEC}" dt="2024-12-06T10:39:35.161" v="531" actId="20577"/>
          <ac:spMkLst>
            <pc:docMk/>
            <pc:sldMk cId="492315388" sldId="257"/>
            <ac:spMk id="11" creationId="{CDC3FD25-E24E-4795-8E83-8A28063FF452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39:19.880" v="527" actId="20577"/>
          <ac:spMkLst>
            <pc:docMk/>
            <pc:sldMk cId="492315388" sldId="257"/>
            <ac:spMk id="12" creationId="{B3FF4167-BBA3-4AA2-9245-345774C25732}"/>
          </ac:spMkLst>
        </pc:spChg>
        <pc:spChg chg="mod">
          <ac:chgData name="Preben Torbjørnsen" userId="S::preben.torbjornsen@fagforbundet.org::7da6b196-5bf7-435a-9f31-c3c606a747e0" providerId="AD" clId="Web-{44F17884-D6F5-9658-F7C6-4D451657ABEC}" dt="2024-12-06T10:28:18.155" v="429" actId="20577"/>
          <ac:spMkLst>
            <pc:docMk/>
            <pc:sldMk cId="492315388" sldId="257"/>
            <ac:spMk id="13" creationId="{B109ACF2-DC55-4A91-B6B9-40B1C7828999}"/>
          </ac:spMkLst>
        </pc:spChg>
      </pc:sldChg>
    </pc:docChg>
  </pc:docChgLst>
  <pc:docChgLst>
    <pc:chgData name="Preben Torbjørnsen" userId="S::preben.torbjornsen@fagforbundet.org::7da6b196-5bf7-435a-9f31-c3c606a747e0" providerId="AD" clId="Web-{325FE838-EA88-869C-36A1-B2FD8B150805}"/>
    <pc:docChg chg="modSld">
      <pc:chgData name="Preben Torbjørnsen" userId="S::preben.torbjornsen@fagforbundet.org::7da6b196-5bf7-435a-9f31-c3c606a747e0" providerId="AD" clId="Web-{325FE838-EA88-869C-36A1-B2FD8B150805}" dt="2025-01-22T13:58:35.025" v="30" actId="20577"/>
      <pc:docMkLst>
        <pc:docMk/>
      </pc:docMkLst>
      <pc:sldChg chg="modSp">
        <pc:chgData name="Preben Torbjørnsen" userId="S::preben.torbjornsen@fagforbundet.org::7da6b196-5bf7-435a-9f31-c3c606a747e0" providerId="AD" clId="Web-{325FE838-EA88-869C-36A1-B2FD8B150805}" dt="2025-01-22T13:08:25.444" v="28" actId="20577"/>
        <pc:sldMkLst>
          <pc:docMk/>
          <pc:sldMk cId="3738148262" sldId="256"/>
        </pc:sldMkLst>
        <pc:spChg chg="mod">
          <ac:chgData name="Preben Torbjørnsen" userId="S::preben.torbjornsen@fagforbundet.org::7da6b196-5bf7-435a-9f31-c3c606a747e0" providerId="AD" clId="Web-{325FE838-EA88-869C-36A1-B2FD8B150805}" dt="2025-01-22T13:08:25.444" v="28" actId="20577"/>
          <ac:spMkLst>
            <pc:docMk/>
            <pc:sldMk cId="3738148262" sldId="256"/>
            <ac:spMk id="3" creationId="{F2741819-776C-427D-ADDF-5218DFBA4BB2}"/>
          </ac:spMkLst>
        </pc:spChg>
        <pc:spChg chg="mod">
          <ac:chgData name="Preben Torbjørnsen" userId="S::preben.torbjornsen@fagforbundet.org::7da6b196-5bf7-435a-9f31-c3c606a747e0" providerId="AD" clId="Web-{325FE838-EA88-869C-36A1-B2FD8B150805}" dt="2025-01-22T13:08:20.803" v="26" actId="20577"/>
          <ac:spMkLst>
            <pc:docMk/>
            <pc:sldMk cId="3738148262" sldId="256"/>
            <ac:spMk id="13" creationId="{378275AA-D1D5-411B-98A5-C45B454C39D6}"/>
          </ac:spMkLst>
        </pc:spChg>
      </pc:sldChg>
      <pc:sldChg chg="modSp">
        <pc:chgData name="Preben Torbjørnsen" userId="S::preben.torbjornsen@fagforbundet.org::7da6b196-5bf7-435a-9f31-c3c606a747e0" providerId="AD" clId="Web-{325FE838-EA88-869C-36A1-B2FD8B150805}" dt="2025-01-22T13:58:35.025" v="30" actId="20577"/>
        <pc:sldMkLst>
          <pc:docMk/>
          <pc:sldMk cId="492315388" sldId="257"/>
        </pc:sldMkLst>
        <pc:spChg chg="mod">
          <ac:chgData name="Preben Torbjørnsen" userId="S::preben.torbjornsen@fagforbundet.org::7da6b196-5bf7-435a-9f31-c3c606a747e0" providerId="AD" clId="Web-{325FE838-EA88-869C-36A1-B2FD8B150805}" dt="2025-01-22T13:58:35.025" v="30" actId="20577"/>
          <ac:spMkLst>
            <pc:docMk/>
            <pc:sldMk cId="492315388" sldId="257"/>
            <ac:spMk id="12" creationId="{B3FF4167-BBA3-4AA2-9245-345774C25732}"/>
          </ac:spMkLst>
        </pc:spChg>
      </pc:sldChg>
    </pc:docChg>
  </pc:docChgLst>
  <pc:docChgLst>
    <pc:chgData name="Preben Torbjørnsen" userId="S::preben.torbjornsen@fagforbundet.org::7da6b196-5bf7-435a-9f31-c3c606a747e0" providerId="AD" clId="Web-{A3BEDEBA-B554-BD97-1AB3-4E39260A6BDB}"/>
    <pc:docChg chg="modSld">
      <pc:chgData name="Preben Torbjørnsen" userId="S::preben.torbjornsen@fagforbundet.org::7da6b196-5bf7-435a-9f31-c3c606a747e0" providerId="AD" clId="Web-{A3BEDEBA-B554-BD97-1AB3-4E39260A6BDB}" dt="2024-12-06T11:14:47.964" v="190" actId="20577"/>
      <pc:docMkLst>
        <pc:docMk/>
      </pc:docMkLst>
      <pc:sldChg chg="modSp">
        <pc:chgData name="Preben Torbjørnsen" userId="S::preben.torbjornsen@fagforbundet.org::7da6b196-5bf7-435a-9f31-c3c606a747e0" providerId="AD" clId="Web-{A3BEDEBA-B554-BD97-1AB3-4E39260A6BDB}" dt="2024-12-06T11:14:09.930" v="174" actId="20577"/>
        <pc:sldMkLst>
          <pc:docMk/>
          <pc:sldMk cId="3738148262" sldId="256"/>
        </pc:sldMkLst>
        <pc:spChg chg="mod">
          <ac:chgData name="Preben Torbjørnsen" userId="S::preben.torbjornsen@fagforbundet.org::7da6b196-5bf7-435a-9f31-c3c606a747e0" providerId="AD" clId="Web-{A3BEDEBA-B554-BD97-1AB3-4E39260A6BDB}" dt="2024-12-06T11:14:09.930" v="174" actId="20577"/>
          <ac:spMkLst>
            <pc:docMk/>
            <pc:sldMk cId="3738148262" sldId="256"/>
            <ac:spMk id="10" creationId="{A18AF94E-A9B0-48DC-8F1A-9917172D5673}"/>
          </ac:spMkLst>
        </pc:spChg>
      </pc:sldChg>
      <pc:sldChg chg="modSp">
        <pc:chgData name="Preben Torbjørnsen" userId="S::preben.torbjornsen@fagforbundet.org::7da6b196-5bf7-435a-9f31-c3c606a747e0" providerId="AD" clId="Web-{A3BEDEBA-B554-BD97-1AB3-4E39260A6BDB}" dt="2024-12-06T11:14:47.964" v="190" actId="20577"/>
        <pc:sldMkLst>
          <pc:docMk/>
          <pc:sldMk cId="492315388" sldId="257"/>
        </pc:sldMkLst>
        <pc:spChg chg="mod">
          <ac:chgData name="Preben Torbjørnsen" userId="S::preben.torbjornsen@fagforbundet.org::7da6b196-5bf7-435a-9f31-c3c606a747e0" providerId="AD" clId="Web-{A3BEDEBA-B554-BD97-1AB3-4E39260A6BDB}" dt="2024-12-06T11:14:47.964" v="190" actId="20577"/>
          <ac:spMkLst>
            <pc:docMk/>
            <pc:sldMk cId="492315388" sldId="257"/>
            <ac:spMk id="9" creationId="{23F1F7BF-B252-437F-BFA6-8587FBE2D159}"/>
          </ac:spMkLst>
        </pc:spChg>
        <pc:spChg chg="mod">
          <ac:chgData name="Preben Torbjørnsen" userId="S::preben.torbjornsen@fagforbundet.org::7da6b196-5bf7-435a-9f31-c3c606a747e0" providerId="AD" clId="Web-{A3BEDEBA-B554-BD97-1AB3-4E39260A6BDB}" dt="2024-12-06T11:03:03.696" v="103" actId="20577"/>
          <ac:spMkLst>
            <pc:docMk/>
            <pc:sldMk cId="492315388" sldId="257"/>
            <ac:spMk id="10" creationId="{DE4354A8-F32A-4FD2-AC53-250787ABDD05}"/>
          </ac:spMkLst>
        </pc:spChg>
        <pc:spChg chg="mod">
          <ac:chgData name="Preben Torbjørnsen" userId="S::preben.torbjornsen@fagforbundet.org::7da6b196-5bf7-435a-9f31-c3c606a747e0" providerId="AD" clId="Web-{A3BEDEBA-B554-BD97-1AB3-4E39260A6BDB}" dt="2024-12-06T11:01:53.957" v="79" actId="20577"/>
          <ac:spMkLst>
            <pc:docMk/>
            <pc:sldMk cId="492315388" sldId="257"/>
            <ac:spMk id="11" creationId="{CDC3FD25-E24E-4795-8E83-8A28063FF452}"/>
          </ac:spMkLst>
        </pc:spChg>
      </pc:sldChg>
    </pc:docChg>
  </pc:docChgLst>
  <pc:docChgLst>
    <pc:chgData name="Habib Sharafaldin" userId="S::habib.sharafaldin@fagforbundet.org::64428fbf-4501-4902-9910-a1688980263c" providerId="AD" clId="Web-{D5371776-E6AD-585E-5720-4F5F60A7B07C}"/>
    <pc:docChg chg="modSld">
      <pc:chgData name="Habib Sharafaldin" userId="S::habib.sharafaldin@fagforbundet.org::64428fbf-4501-4902-9910-a1688980263c" providerId="AD" clId="Web-{D5371776-E6AD-585E-5720-4F5F60A7B07C}" dt="2024-12-10T08:50:08.880" v="25" actId="20577"/>
      <pc:docMkLst>
        <pc:docMk/>
      </pc:docMkLst>
      <pc:sldChg chg="modSp">
        <pc:chgData name="Habib Sharafaldin" userId="S::habib.sharafaldin@fagforbundet.org::64428fbf-4501-4902-9910-a1688980263c" providerId="AD" clId="Web-{D5371776-E6AD-585E-5720-4F5F60A7B07C}" dt="2024-12-10T08:50:08.880" v="25" actId="20577"/>
        <pc:sldMkLst>
          <pc:docMk/>
          <pc:sldMk cId="3738148262" sldId="256"/>
        </pc:sldMkLst>
        <pc:spChg chg="mod">
          <ac:chgData name="Habib Sharafaldin" userId="S::habib.sharafaldin@fagforbundet.org::64428fbf-4501-4902-9910-a1688980263c" providerId="AD" clId="Web-{D5371776-E6AD-585E-5720-4F5F60A7B07C}" dt="2024-12-10T08:50:08.880" v="25" actId="20577"/>
          <ac:spMkLst>
            <pc:docMk/>
            <pc:sldMk cId="3738148262" sldId="256"/>
            <ac:spMk id="15" creationId="{214DAFF1-1646-400C-9499-B813118EB53C}"/>
          </ac:spMkLst>
        </pc:spChg>
      </pc:sldChg>
      <pc:sldChg chg="modSp">
        <pc:chgData name="Habib Sharafaldin" userId="S::habib.sharafaldin@fagforbundet.org::64428fbf-4501-4902-9910-a1688980263c" providerId="AD" clId="Web-{D5371776-E6AD-585E-5720-4F5F60A7B07C}" dt="2024-12-10T08:41:40.098" v="7" actId="20577"/>
        <pc:sldMkLst>
          <pc:docMk/>
          <pc:sldMk cId="492315388" sldId="257"/>
        </pc:sldMkLst>
        <pc:spChg chg="mod">
          <ac:chgData name="Habib Sharafaldin" userId="S::habib.sharafaldin@fagforbundet.org::64428fbf-4501-4902-9910-a1688980263c" providerId="AD" clId="Web-{D5371776-E6AD-585E-5720-4F5F60A7B07C}" dt="2024-12-10T08:41:40.098" v="7" actId="20577"/>
          <ac:spMkLst>
            <pc:docMk/>
            <pc:sldMk cId="492315388" sldId="257"/>
            <ac:spMk id="12" creationId="{B3FF4167-BBA3-4AA2-9245-345774C257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7E19D-56C3-4B63-953F-945808AD524E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7068" y="4778722"/>
            <a:ext cx="53365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8505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B1879-05C2-4F83-BCC8-2FE9D8625D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81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B1879-05C2-4F83-BCC8-2FE9D8625D9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28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B1879-05C2-4F83-BCC8-2FE9D8625D9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5946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A00489-5366-4544-8007-980CF24E6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29F39F3-6F8A-494F-9615-06E5F5E99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EE366FC-4B33-43FE-B549-894D81F5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A1A9A8-4B32-4D9F-9143-68A94864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831F24-4091-480F-AF9D-FCE026B4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26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866AD5-C0FC-4BB1-9A15-125E9045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A43299-F127-470E-A250-F7109200C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93DBB4-E741-4B0D-9F3C-736DA2A0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2DC93A-5289-4DD1-BB3D-0CD48026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B58D58-A57C-459F-9774-5ED07E9B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97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B8D42B6-98BF-4649-A51A-6C5E0325A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EE0535B-E854-46A1-AE00-28EBC4C33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BF5442-1E91-4E53-9A5E-42F910B3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7330A0-F1F1-4CF1-8F0F-32E2830E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C9522BF-1E38-48E0-A654-7B4C09C5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666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ACC299-5386-4407-A58C-E4B7418C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C1299D-4B44-419B-BC1E-9CB62FD0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A982E1-F29C-4CA8-8453-6B798C2FE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96D51A-26A7-409E-A3C8-6F50902CD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4891F8-3ED7-45C8-A343-77D8200B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92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2BF641-3FA9-4DEB-94CF-5C5971A9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13593EA-35CC-47C3-B1F5-089F0AF9C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2397B4-64E7-4F04-A96E-68835B7D2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A6CBB0A-5451-4CA3-ABF4-E40397B9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99EB74-4F85-40F0-BDA1-8F34F230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429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722AA0-D498-4F70-A817-401685A1E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AFDCB-7710-4F64-AD6C-2C175DCD6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D4BC59-5932-4C8F-A9DA-EADE31320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2EF0E9C-AA24-4D02-AB57-EE80044A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2EDC22-4E96-4672-97A1-1D2BF2BA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BA253E6-FC57-4F16-A883-05CFD5D9C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498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E9228B-97E7-4E9B-B283-B3B787EA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7D713CB-8E08-4CEE-879C-1E49DA42D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C2A197A-0C7B-4D9F-910F-37F2439F8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E30B1EF-68E7-467D-9979-7BDCD831DE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43DCC75-476E-4215-B27D-FAA229990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1B5DD55-5FFA-4658-92A5-F8481084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9A9B1F9-A94B-4D49-9373-3EEBD10B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CBF79BC-0DAF-42E4-A536-F5E94666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406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81EA9D-707F-4DA3-AF22-163DDF1F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7DA7097-6FFA-4CB9-95B5-51C941297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E9C9C48-EE5B-4F7F-ABE9-903ADB15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2718773-11DB-4019-BF24-65608DCB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681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9774DE8-A083-49E7-88F7-D782E251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8105265-4DE3-40AB-808D-88D93011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2F1863-CE80-469A-B1C9-A8F26625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802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EDFC87-D2BC-4A28-A9DA-9B74F3D24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EA9C7C-EE39-41C8-89C7-EF931A52E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2546E2-161D-48DD-A586-550AF79C2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1C1E42-5A14-455A-8769-7C37B6CCD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EA52143-6F06-414E-BAD3-8EA20BC92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BE37FD4-326B-43FA-929B-52556904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51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DC71ED-573D-4042-BE5D-34E9AF190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A42664F-098A-4C9D-8764-69FDA7B70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FB04418-E596-4217-936C-629844BD1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F0FE6B1-5AE7-4737-BEAA-A53FE585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D309FBB-17A6-4A90-B10D-FE4216C6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E171630-A5FB-48BB-B880-A47E77A1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288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04E40DE-1B2D-4633-8DD8-86938C18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1228672-A88D-42EE-83CB-F3DE7BCE5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76B902-B9E4-4F72-9CFF-0840496E0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0F99-C321-4027-9712-836181D9D613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4D7EEB0-A020-4F5B-8D1C-AE3715377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C35181-83D5-44AC-90D1-3CDD4240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8131-21E5-417B-867B-F9E817077F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42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190836-8D3C-457B-9554-42F057C17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1740" y="40474"/>
            <a:ext cx="9144000" cy="886743"/>
          </a:xfrm>
        </p:spPr>
        <p:txBody>
          <a:bodyPr>
            <a:normAutofit/>
          </a:bodyPr>
          <a:lstStyle/>
          <a:p>
            <a:r>
              <a:rPr lang="nb-NO" sz="3200" b="1">
                <a:latin typeface="+mn-lt"/>
              </a:rPr>
              <a:t>ÅRSHJUL 2025</a:t>
            </a:r>
            <a:br>
              <a:rPr lang="nb-NO" sz="3200" b="1">
                <a:latin typeface="+mn-lt"/>
              </a:rPr>
            </a:br>
            <a:r>
              <a:rPr lang="nb-NO" sz="1000" b="1">
                <a:latin typeface="+mn-lt"/>
              </a:rPr>
              <a:t>- </a:t>
            </a:r>
            <a:r>
              <a:rPr lang="nb-NO" sz="1400" b="1">
                <a:latin typeface="+mn-lt"/>
              </a:rPr>
              <a:t>foreningens aktiviteter for tillitsvalgte og medlemmer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2741819-776C-427D-ADDF-5218DFBA4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4067" y="1134426"/>
            <a:ext cx="1918976" cy="1738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1200" b="1"/>
              <a:t>Februar:</a:t>
            </a:r>
          </a:p>
          <a:p>
            <a:pPr marL="171450" indent="-171450" algn="l">
              <a:buChar char="•"/>
            </a:pPr>
            <a:r>
              <a:rPr lang="nb-NO" sz="1200" dirty="0">
                <a:ea typeface="Calibri"/>
                <a:cs typeface="Calibri"/>
              </a:rPr>
              <a:t>Styrekonferanse heldag </a:t>
            </a:r>
            <a:r>
              <a:rPr lang="nb-NO" sz="1200">
                <a:ea typeface="Calibri"/>
                <a:cs typeface="Calibri"/>
              </a:rPr>
              <a:t>12.2</a:t>
            </a:r>
          </a:p>
          <a:p>
            <a:pPr marL="171450" indent="-171450" algn="l">
              <a:buChar char="•"/>
            </a:pPr>
            <a:r>
              <a:rPr lang="nb-NO" sz="1200">
                <a:ea typeface="Calibri"/>
                <a:cs typeface="Calibri"/>
              </a:rPr>
              <a:t>Modulopplæring</a:t>
            </a:r>
          </a:p>
          <a:p>
            <a:pPr marL="171450" indent="-171450" algn="l">
              <a:buChar char="•"/>
            </a:pPr>
            <a:r>
              <a:rPr lang="nb-NO" sz="1200">
                <a:ea typeface="Calibri"/>
                <a:cs typeface="Calibri"/>
              </a:rPr>
              <a:t>Jubilantmarkering</a:t>
            </a:r>
          </a:p>
          <a:p>
            <a:pPr marL="171450" indent="-171450" algn="l">
              <a:buChar char="•"/>
            </a:pPr>
            <a:endParaRPr lang="nb-NO" sz="1200" err="1">
              <a:ea typeface="Calibri"/>
              <a:cs typeface="Calibri"/>
            </a:endParaRPr>
          </a:p>
          <a:p>
            <a:pPr algn="l"/>
            <a:endParaRPr lang="nb-NO" sz="1200">
              <a:ea typeface="Calibri"/>
              <a:cs typeface="Calibri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</p:txBody>
      </p:sp>
      <p:sp>
        <p:nvSpPr>
          <p:cNvPr id="8" name="Pil: bøyd nedover 7">
            <a:extLst>
              <a:ext uri="{FF2B5EF4-FFF2-40B4-BE49-F238E27FC236}">
                <a16:creationId xmlns:a16="http://schemas.microsoft.com/office/drawing/2014/main" id="{3024EA9E-E3F4-40B0-B0E8-86C418E6E24E}"/>
              </a:ext>
            </a:extLst>
          </p:cNvPr>
          <p:cNvSpPr/>
          <p:nvPr/>
        </p:nvSpPr>
        <p:spPr>
          <a:xfrm>
            <a:off x="3424982" y="2564794"/>
            <a:ext cx="6499658" cy="238963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8A8EBCE9-2F47-41C2-89C5-090FFC9FD4B8}"/>
              </a:ext>
            </a:extLst>
          </p:cNvPr>
          <p:cNvSpPr txBox="1"/>
          <p:nvPr/>
        </p:nvSpPr>
        <p:spPr>
          <a:xfrm>
            <a:off x="506935" y="2233347"/>
            <a:ext cx="25644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/>
            <a:r>
              <a:rPr lang="nb-NO" sz="1200" b="1"/>
              <a:t>Januar: </a:t>
            </a:r>
          </a:p>
          <a:p>
            <a:pPr marL="628650" lvl="1" indent="-171450">
              <a:buFont typeface="Arial"/>
              <a:buChar char="•"/>
            </a:pPr>
            <a:r>
              <a:rPr lang="nb-NO" sz="1200">
                <a:ea typeface="Calibri"/>
                <a:cs typeface="Calibri"/>
              </a:rPr>
              <a:t>Årsmøte 29.jan</a:t>
            </a:r>
          </a:p>
          <a:p>
            <a:pPr marL="628650" lvl="1" indent="-171450">
              <a:buFont typeface="Arial"/>
              <a:buChar char="•"/>
            </a:pPr>
            <a:r>
              <a:rPr lang="nb-NO" sz="1200">
                <a:ea typeface="Calibri"/>
                <a:cs typeface="Calibri"/>
              </a:rPr>
              <a:t>Rusnettverksmøte</a:t>
            </a:r>
          </a:p>
          <a:p>
            <a:pPr marL="628650" lvl="1" indent="-171450">
              <a:buFont typeface="Arial"/>
              <a:buChar char="•"/>
            </a:pPr>
            <a:r>
              <a:rPr lang="nb-NO" sz="1200">
                <a:ea typeface="Calibri"/>
                <a:cs typeface="Calibri"/>
              </a:rPr>
              <a:t>Styremøte 08.01</a:t>
            </a:r>
          </a:p>
          <a:p>
            <a:pPr marL="628650" lvl="1" indent="-171450">
              <a:buFont typeface="Arial"/>
              <a:buChar char="•"/>
            </a:pPr>
            <a:r>
              <a:rPr lang="nb-NO" sz="1200">
                <a:ea typeface="Calibri"/>
                <a:cs typeface="Calibri"/>
              </a:rPr>
              <a:t>Palestinautvalg</a:t>
            </a:r>
          </a:p>
          <a:p>
            <a:pPr marL="628650" lvl="1" indent="-171450">
              <a:buFont typeface="Arial"/>
              <a:buChar char="•"/>
            </a:pPr>
            <a:r>
              <a:rPr lang="nb-NO" sz="1200">
                <a:ea typeface="Calibri"/>
                <a:cs typeface="Calibri"/>
              </a:rPr>
              <a:t>Trondheimskonferanse 31.1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A18AF94E-A9B0-48DC-8F1A-9917172D5673}"/>
              </a:ext>
            </a:extLst>
          </p:cNvPr>
          <p:cNvSpPr txBox="1"/>
          <p:nvPr/>
        </p:nvSpPr>
        <p:spPr>
          <a:xfrm>
            <a:off x="153293" y="4082774"/>
            <a:ext cx="327168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/>
              <a:t>Desember: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/>
              <a:t>Juleavslutning for styret og tillitsvalgte 3 desember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Styremøte 3 desember</a:t>
            </a:r>
          </a:p>
          <a:p>
            <a:endParaRPr lang="nb-NO" sz="120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378275AA-D1D5-411B-98A5-C45B454C39D6}"/>
              </a:ext>
            </a:extLst>
          </p:cNvPr>
          <p:cNvSpPr txBox="1"/>
          <p:nvPr/>
        </p:nvSpPr>
        <p:spPr>
          <a:xfrm>
            <a:off x="7505528" y="1218664"/>
            <a:ext cx="307321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 dirty="0"/>
              <a:t>Mars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b-NO" sz="1200" dirty="0"/>
              <a:t>HTV-samling 5 mars kl. 14:00</a:t>
            </a:r>
            <a:endParaRPr lang="nb-NO" sz="1200" dirty="0">
              <a:ea typeface="Calibri"/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b-NO" sz="1200" dirty="0"/>
              <a:t>8. mars middag og tog</a:t>
            </a:r>
            <a:endParaRPr lang="nb-NO" sz="1200" dirty="0">
              <a:ea typeface="Calibri"/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b-NO" sz="1200" dirty="0">
                <a:ea typeface="Calibri"/>
                <a:cs typeface="Calibri"/>
              </a:rPr>
              <a:t>Styremøte 5.3 kl. 12:00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b-NO" sz="1200" dirty="0">
                <a:ea typeface="Calibri"/>
                <a:cs typeface="Calibri"/>
              </a:rPr>
              <a:t>Klubbkartlegging ferdigstilles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b-NO" sz="1200" dirty="0">
                <a:ea typeface="Calibri"/>
                <a:cs typeface="Calibri"/>
              </a:rPr>
              <a:t>Utarbeide </a:t>
            </a:r>
            <a:r>
              <a:rPr lang="nb-NO" sz="1200" dirty="0" err="1">
                <a:ea typeface="Calibri" panose="020F0502020204030204"/>
                <a:cs typeface="Calibri" panose="020F0502020204030204"/>
              </a:rPr>
              <a:t>verveplan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nb-NO" sz="1200" b="1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21A4E75A-E496-4351-9EE7-FCD923A17FA1}"/>
              </a:ext>
            </a:extLst>
          </p:cNvPr>
          <p:cNvSpPr txBox="1"/>
          <p:nvPr/>
        </p:nvSpPr>
        <p:spPr>
          <a:xfrm>
            <a:off x="9533689" y="2486909"/>
            <a:ext cx="209011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/>
              <a:t>April: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Styremøte 2, april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err="1">
                <a:ea typeface="Calibri"/>
                <a:cs typeface="Calibri"/>
              </a:rPr>
              <a:t>Navnettverk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Rusnettverk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Medlemsmøte 9 april 16.30</a:t>
            </a:r>
          </a:p>
          <a:p>
            <a:endParaRPr lang="nb-NO" sz="1200">
              <a:ea typeface="Calibri"/>
              <a:cs typeface="Calibri"/>
            </a:endParaRPr>
          </a:p>
          <a:p>
            <a:endParaRPr lang="nb-NO" sz="1200" b="1">
              <a:ea typeface="Calibri"/>
              <a:cs typeface="Calibri"/>
            </a:endParaRPr>
          </a:p>
          <a:p>
            <a:endParaRPr lang="nb-NO" sz="1200">
              <a:ea typeface="Calibri"/>
              <a:cs typeface="Calibri"/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214DAFF1-1646-400C-9499-B813118EB53C}"/>
              </a:ext>
            </a:extLst>
          </p:cNvPr>
          <p:cNvSpPr txBox="1"/>
          <p:nvPr/>
        </p:nvSpPr>
        <p:spPr>
          <a:xfrm>
            <a:off x="9948594" y="4491334"/>
            <a:ext cx="1984075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 dirty="0"/>
              <a:t>Mai: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Tillitsvalgtkonferanse 7. ti</a:t>
            </a:r>
          </a:p>
          <a:p>
            <a:r>
              <a:rPr lang="nb-NO" sz="1200" dirty="0"/>
              <a:t>l 9 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sz="1200" dirty="0">
                <a:ea typeface="Calibri"/>
                <a:cs typeface="Calibri"/>
              </a:rPr>
              <a:t> Modulopplæring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1. mai. Plan? </a:t>
            </a:r>
            <a:endParaRPr lang="nb-NO" sz="1200" dirty="0">
              <a:ea typeface="Calibri" panose="020F0502020204030204"/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/>
          </a:p>
          <a:p>
            <a:r>
              <a:rPr lang="nb-NO" sz="1200" dirty="0"/>
              <a:t> </a:t>
            </a:r>
            <a:endParaRPr lang="nb-NO" sz="1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14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21C2E7B5-7A8F-40D3-979A-EB13FE742D12}"/>
              </a:ext>
            </a:extLst>
          </p:cNvPr>
          <p:cNvSpPr txBox="1">
            <a:spLocks/>
          </p:cNvSpPr>
          <p:nvPr/>
        </p:nvSpPr>
        <p:spPr>
          <a:xfrm>
            <a:off x="775383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8" name="Pil: bøyd nedover 7">
            <a:extLst>
              <a:ext uri="{FF2B5EF4-FFF2-40B4-BE49-F238E27FC236}">
                <a16:creationId xmlns:a16="http://schemas.microsoft.com/office/drawing/2014/main" id="{1C055914-1A3D-4F11-807A-ACED4E6F638B}"/>
              </a:ext>
            </a:extLst>
          </p:cNvPr>
          <p:cNvSpPr/>
          <p:nvPr/>
        </p:nvSpPr>
        <p:spPr>
          <a:xfrm rot="10800000">
            <a:off x="2954404" y="1023730"/>
            <a:ext cx="6613812" cy="262581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3F1F7BF-B252-437F-BFA6-8587FBE2D159}"/>
              </a:ext>
            </a:extLst>
          </p:cNvPr>
          <p:cNvSpPr txBox="1"/>
          <p:nvPr/>
        </p:nvSpPr>
        <p:spPr>
          <a:xfrm>
            <a:off x="439945" y="932090"/>
            <a:ext cx="209710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/>
              <a:t>November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 panose="020F0502020204030204"/>
                <a:cs typeface="Calibri" panose="020F0502020204030204"/>
              </a:rPr>
              <a:t>Styremøte 5 november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 panose="020F0502020204030204"/>
                <a:cs typeface="Calibri" panose="020F0502020204030204"/>
              </a:rPr>
              <a:t>Årsmøtearbeid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DE4354A8-F32A-4FD2-AC53-250787ABDD05}"/>
              </a:ext>
            </a:extLst>
          </p:cNvPr>
          <p:cNvSpPr txBox="1"/>
          <p:nvPr/>
        </p:nvSpPr>
        <p:spPr>
          <a:xfrm>
            <a:off x="1904421" y="3361440"/>
            <a:ext cx="267066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/>
              <a:t>Oktober: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/>
              <a:t>NAV-nettverket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Styremøte 1 oktober</a:t>
            </a:r>
            <a:endParaRPr lang="nb-NO" sz="120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CDC3FD25-E24E-4795-8E83-8A28063FF452}"/>
              </a:ext>
            </a:extLst>
          </p:cNvPr>
          <p:cNvSpPr txBox="1"/>
          <p:nvPr/>
        </p:nvSpPr>
        <p:spPr>
          <a:xfrm>
            <a:off x="5647344" y="4229455"/>
            <a:ext cx="215487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/>
              <a:t>September: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/>
              <a:t>Styremøte 3 september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Modulopplæring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Stortingsvalg/Stormøte rusnettverk 3 september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b="1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B3FF4167-BBA3-4AA2-9245-345774C25732}"/>
              </a:ext>
            </a:extLst>
          </p:cNvPr>
          <p:cNvSpPr txBox="1"/>
          <p:nvPr/>
        </p:nvSpPr>
        <p:spPr>
          <a:xfrm>
            <a:off x="9570244" y="3116178"/>
            <a:ext cx="227414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 dirty="0"/>
              <a:t>August: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 err="1">
                <a:ea typeface="Calibri"/>
                <a:cs typeface="Calibri"/>
              </a:rPr>
              <a:t>Moduopplæring</a:t>
            </a:r>
            <a:endParaRPr lang="nb-NO" sz="1200" dirty="0" err="1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ea typeface="Calibri"/>
                <a:cs typeface="Calibri"/>
              </a:rPr>
              <a:t>Styremøte 20 august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ea typeface="Calibri"/>
                <a:cs typeface="Calibri"/>
              </a:rPr>
              <a:t>Medlemsmøte 20 august 16.30 Ada lager vafler til møtet</a:t>
            </a:r>
            <a:endParaRPr lang="nb-NO" sz="1200" dirty="0"/>
          </a:p>
          <a:p>
            <a:endParaRPr lang="nb-NO" sz="1200" dirty="0">
              <a:ea typeface="Calibri"/>
              <a:cs typeface="Calibri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B109ACF2-DC55-4A91-B6B9-40B1C7828999}"/>
              </a:ext>
            </a:extLst>
          </p:cNvPr>
          <p:cNvSpPr txBox="1"/>
          <p:nvPr/>
        </p:nvSpPr>
        <p:spPr>
          <a:xfrm>
            <a:off x="9985567" y="618891"/>
            <a:ext cx="2193229" cy="83099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nb-NO" sz="1200" b="1"/>
              <a:t>Juni: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/>
              <a:t>Styremøte 4 juni</a:t>
            </a:r>
            <a:endParaRPr lang="nb-NO" sz="120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>
                <a:ea typeface="Calibri"/>
                <a:cs typeface="Calibri"/>
              </a:rPr>
              <a:t>Sommeravslutning HTV 4 juni</a:t>
            </a:r>
            <a:endParaRPr lang="nb-NO" sz="1200"/>
          </a:p>
          <a:p>
            <a:r>
              <a:rPr lang="nb-NO" sz="1200" b="1"/>
              <a:t> 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34E7D906-9C34-7396-B2EE-8583ABD0109B}"/>
              </a:ext>
            </a:extLst>
          </p:cNvPr>
          <p:cNvSpPr txBox="1"/>
          <p:nvPr/>
        </p:nvSpPr>
        <p:spPr>
          <a:xfrm>
            <a:off x="366038" y="6328887"/>
            <a:ext cx="31374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i="1"/>
              <a:t>Fagforbundet Oslo har sin egen kurskalender</a:t>
            </a:r>
          </a:p>
        </p:txBody>
      </p:sp>
    </p:spTree>
    <p:extLst>
      <p:ext uri="{BB962C8B-B14F-4D97-AF65-F5344CB8AC3E}">
        <p14:creationId xmlns:p14="http://schemas.microsoft.com/office/powerpoint/2010/main" val="49231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B0097708E9B846B7B4E429B894E7F4" ma:contentTypeVersion="8" ma:contentTypeDescription="Opprett et nytt dokument." ma:contentTypeScope="" ma:versionID="102de5dff8696560c16d99c659797192">
  <xsd:schema xmlns:xsd="http://www.w3.org/2001/XMLSchema" xmlns:xs="http://www.w3.org/2001/XMLSchema" xmlns:p="http://schemas.microsoft.com/office/2006/metadata/properties" xmlns:ns2="80d3c6b0-3cf6-4449-9eb5-a25381f9d1fa" targetNamespace="http://schemas.microsoft.com/office/2006/metadata/properties" ma:root="true" ma:fieldsID="924336af1dd277b192c6781ca47d550a" ns2:_="">
    <xsd:import namespace="80d3c6b0-3cf6-4449-9eb5-a25381f9d1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d3c6b0-3cf6-4449-9eb5-a25381f9d1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DCE1D4-AE8D-48BB-B468-539BA531A8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49DFFE-8C14-4576-AEE1-24A437CB01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d3c6b0-3cf6-4449-9eb5-a25381f9d1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0D8484-BF16-497F-BDEB-3D3599AF775D}">
  <ds:schemaRefs>
    <ds:schemaRef ds:uri="dba1e366-810e-4bec-b1eb-44ff19e65c5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ÅRSHJUL 2025 - foreningens aktiviteter for tillitsvalgte og medlemmer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 2018</dc:title>
  <dc:creator>Marthe Myhr</dc:creator>
  <cp:revision>21</cp:revision>
  <cp:lastPrinted>2024-01-16T14:39:41Z</cp:lastPrinted>
  <dcterms:created xsi:type="dcterms:W3CDTF">2018-07-09T08:35:58Z</dcterms:created>
  <dcterms:modified xsi:type="dcterms:W3CDTF">2025-01-22T13:59:03Z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6317e-03ca-4ddd-bc6f-adf29e7f1a41_Enabled">
    <vt:lpwstr>true</vt:lpwstr>
  </property>
  <property fmtid="{D5CDD505-2E9C-101B-9397-08002B2CF9AE}" pid="3" name="MSIP_Label_9396317e-03ca-4ddd-bc6f-adf29e7f1a41_SetDate">
    <vt:lpwstr>2024-01-15T13:14:32Z</vt:lpwstr>
  </property>
  <property fmtid="{D5CDD505-2E9C-101B-9397-08002B2CF9AE}" pid="4" name="MSIP_Label_9396317e-03ca-4ddd-bc6f-adf29e7f1a41_Method">
    <vt:lpwstr>Standard</vt:lpwstr>
  </property>
  <property fmtid="{D5CDD505-2E9C-101B-9397-08002B2CF9AE}" pid="5" name="MSIP_Label_9396317e-03ca-4ddd-bc6f-adf29e7f1a41_Name">
    <vt:lpwstr>9396317e-03ca-4ddd-bc6f-adf29e7f1a41</vt:lpwstr>
  </property>
  <property fmtid="{D5CDD505-2E9C-101B-9397-08002B2CF9AE}" pid="6" name="MSIP_Label_9396317e-03ca-4ddd-bc6f-adf29e7f1a41_SiteId">
    <vt:lpwstr>62366534-1ec3-4962-8869-9b5535279d0b</vt:lpwstr>
  </property>
  <property fmtid="{D5CDD505-2E9C-101B-9397-08002B2CF9AE}" pid="7" name="MSIP_Label_9396317e-03ca-4ddd-bc6f-adf29e7f1a41_ActionId">
    <vt:lpwstr>d7c5d246-256d-405c-880e-daa570643cac</vt:lpwstr>
  </property>
  <property fmtid="{D5CDD505-2E9C-101B-9397-08002B2CF9AE}" pid="8" name="MSIP_Label_9396317e-03ca-4ddd-bc6f-adf29e7f1a41_ContentBits">
    <vt:lpwstr>0</vt:lpwstr>
  </property>
  <property fmtid="{D5CDD505-2E9C-101B-9397-08002B2CF9AE}" pid="9" name="ContentTypeId">
    <vt:lpwstr>0x01010058B0097708E9B846B7B4E429B894E7F4</vt:lpwstr>
  </property>
  <property fmtid="{D5CDD505-2E9C-101B-9397-08002B2CF9AE}" pid="10" name="MediaServiceImageTags">
    <vt:lpwstr/>
  </property>
  <property fmtid="{D5CDD505-2E9C-101B-9397-08002B2CF9AE}" pid="11" name="xd_ProgID">
    <vt:lpwstr/>
  </property>
  <property fmtid="{D5CDD505-2E9C-101B-9397-08002B2CF9AE}" pid="12" name="_SourceUrl">
    <vt:lpwstr/>
  </property>
  <property fmtid="{D5CDD505-2E9C-101B-9397-08002B2CF9AE}" pid="13" name="_SharedFileIndex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xd_Signature">
    <vt:bool>false</vt:bool>
  </property>
</Properties>
</file>