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7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1B0B0"/>
    <a:srgbClr val="666666"/>
    <a:srgbClr val="FC3729"/>
    <a:srgbClr val="FAF8F4"/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CAA8F-3A37-41A1-AB6A-E35F4072CE69}" v="2" dt="2026-05-11T11:15:03.6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sfarg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ys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46F890A9-2807-4EBB-B81D-B2AA78EC7F39}" styleName="Mørk stil 2 - uthevingsfarge 5 / uthevingsfarg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2DE63D5-997A-4646-A377-4702673A728D}" styleName="Lys stil 2 - uthevingsfarg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ys stil 2 - uthevingsfarg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ys stil 2 - uthevingsfarg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ys stil 2 - uthevingsfarg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C2FFA5D-87B4-456A-9821-1D502468CF0F}" styleName="Temastil 1 - uthevingsfarg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ys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6240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gstad, Øyvind" userId="51648b59-3bfd-4829-bd74-607ce9be109f" providerId="ADAL" clId="{6BB95087-2005-4A95-8137-451D30EF7004}"/>
    <pc:docChg chg="delSld">
      <pc:chgData name="Tingstad, Øyvind" userId="51648b59-3bfd-4829-bd74-607ce9be109f" providerId="ADAL" clId="{6BB95087-2005-4A95-8137-451D30EF7004}" dt="2026-05-11T11:57:43.044" v="0" actId="47"/>
      <pc:docMkLst>
        <pc:docMk/>
      </pc:docMkLst>
      <pc:sldChg chg="del">
        <pc:chgData name="Tingstad, Øyvind" userId="51648b59-3bfd-4829-bd74-607ce9be109f" providerId="ADAL" clId="{6BB95087-2005-4A95-8137-451D30EF7004}" dt="2026-05-11T11:57:43.044" v="0" actId="47"/>
        <pc:sldMkLst>
          <pc:docMk/>
          <pc:sldMk cId="2058606265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3601" y="1868379"/>
            <a:ext cx="7245480" cy="65594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3601" y="2524318"/>
            <a:ext cx="7245480" cy="131445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pic>
        <p:nvPicPr>
          <p:cNvPr id="15" name="Bilde 14" descr="Hjertet(RGB)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2843"/>
            <a:ext cx="9144000" cy="1304925"/>
          </a:xfrm>
          <a:prstGeom prst="rect">
            <a:avLst/>
          </a:prstGeom>
        </p:spPr>
      </p:pic>
      <p:pic>
        <p:nvPicPr>
          <p:cNvPr id="17" name="Bilde 16" descr="Fagforbundet logo-07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51" y="528557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abell 3"/>
          <p:cNvSpPr>
            <a:spLocks noGrp="1"/>
          </p:cNvSpPr>
          <p:nvPr>
            <p:ph type="tbl" sz="quarter" idx="10"/>
          </p:nvPr>
        </p:nvSpPr>
        <p:spPr>
          <a:xfrm>
            <a:off x="588385" y="1514475"/>
            <a:ext cx="7695190" cy="28805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en tabell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88385" y="545112"/>
            <a:ext cx="7967232" cy="85725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pic>
        <p:nvPicPr>
          <p:cNvPr id="5" name="Bilde 4" descr="Fagforbundet logo-0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2" y="4585429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32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3601" y="1868379"/>
            <a:ext cx="7245480" cy="65594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3601" y="2524318"/>
            <a:ext cx="7245480" cy="131445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pic>
        <p:nvPicPr>
          <p:cNvPr id="7" name="Bilde 6" descr="Fagforbundet logo-0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51" y="528557"/>
            <a:ext cx="1574660" cy="291958"/>
          </a:xfrm>
          <a:prstGeom prst="rect">
            <a:avLst/>
          </a:prstGeom>
        </p:spPr>
      </p:pic>
      <p:pic>
        <p:nvPicPr>
          <p:cNvPr id="9" name="Bilde 8" descr="Hjertet(RGB)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2843"/>
            <a:ext cx="914400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156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8385" y="1590457"/>
            <a:ext cx="7967230" cy="2825540"/>
          </a:xfrm>
        </p:spPr>
        <p:txBody>
          <a:bodyPr/>
          <a:lstStyle>
            <a:lvl1pPr marL="342900" indent="-342900">
              <a:lnSpc>
                <a:spcPct val="100000"/>
              </a:lnSpc>
              <a:spcAft>
                <a:spcPts val="1800"/>
              </a:spcAft>
              <a:buSzPct val="100000"/>
              <a:buFontTx/>
              <a:buBlip>
                <a:blip r:embed="rId2"/>
              </a:buBlip>
              <a:defRPr u="none" strike="noStrike">
                <a:ln>
                  <a:noFill/>
                </a:ln>
              </a:defRPr>
            </a:lvl1pPr>
            <a:lvl2pPr>
              <a:spcAft>
                <a:spcPts val="600"/>
              </a:spcAft>
              <a:buClr>
                <a:srgbClr val="FC3729"/>
              </a:buClr>
              <a:defRPr/>
            </a:lvl2pPr>
            <a:lvl3pPr>
              <a:spcAft>
                <a:spcPts val="600"/>
              </a:spcAft>
              <a:buClr>
                <a:srgbClr val="FC3729"/>
              </a:buClr>
              <a:defRPr/>
            </a:lvl3pPr>
            <a:lvl4pPr>
              <a:spcAft>
                <a:spcPts val="600"/>
              </a:spcAft>
              <a:buClr>
                <a:srgbClr val="FC3729"/>
              </a:buClr>
              <a:defRPr/>
            </a:lvl4pPr>
            <a:lvl5pPr>
              <a:spcAft>
                <a:spcPts val="600"/>
              </a:spcAft>
              <a:buClr>
                <a:srgbClr val="FC3729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8385" y="545112"/>
            <a:ext cx="7967232" cy="85725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pic>
        <p:nvPicPr>
          <p:cNvPr id="4" name="Bilde 3" descr="Fagforbundet logo-07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2" y="4585429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385" y="545112"/>
            <a:ext cx="7967232" cy="85725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385" y="1392379"/>
            <a:ext cx="7967230" cy="2778932"/>
          </a:xfrm>
        </p:spPr>
        <p:txBody>
          <a:bodyPr/>
          <a:lstStyle>
            <a:lvl1pPr marL="342900" indent="-342000">
              <a:lnSpc>
                <a:spcPct val="100000"/>
              </a:lnSpc>
              <a:spcAft>
                <a:spcPts val="600"/>
              </a:spcAft>
              <a:buClr>
                <a:srgbClr val="FC3729"/>
              </a:buClr>
              <a:buSzPct val="100000"/>
              <a:buFont typeface="Source Sans Pro" panose="020B0503030403020204" pitchFamily="34" charset="0"/>
              <a:buChar char="→"/>
              <a:defRPr sz="1600" u="none" strike="noStrike">
                <a:ln>
                  <a:noFill/>
                </a:ln>
              </a:defRPr>
            </a:lvl1pPr>
            <a:lvl2pPr>
              <a:spcAft>
                <a:spcPts val="600"/>
              </a:spcAft>
              <a:buClr>
                <a:srgbClr val="FC3729"/>
              </a:buClr>
              <a:defRPr/>
            </a:lvl2pPr>
            <a:lvl3pPr>
              <a:spcAft>
                <a:spcPts val="600"/>
              </a:spcAft>
              <a:buClr>
                <a:srgbClr val="FC3729"/>
              </a:buClr>
              <a:defRPr/>
            </a:lvl3pPr>
            <a:lvl4pPr>
              <a:spcAft>
                <a:spcPts val="600"/>
              </a:spcAft>
              <a:buClr>
                <a:srgbClr val="FC3729"/>
              </a:buClr>
              <a:defRPr/>
            </a:lvl4pPr>
            <a:lvl5pPr>
              <a:buClr>
                <a:srgbClr val="FC3729"/>
              </a:buCl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pic>
        <p:nvPicPr>
          <p:cNvPr id="12" name="Bilde 11" descr="Fagforbundet logo-0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2" y="4585429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81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385" y="545112"/>
            <a:ext cx="5119007" cy="85725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10"/>
          </p:nvPr>
        </p:nvSpPr>
        <p:spPr>
          <a:xfrm>
            <a:off x="588963" y="1386874"/>
            <a:ext cx="5118429" cy="2166937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742950" indent="-285750">
              <a:buClr>
                <a:srgbClr val="FC3729"/>
              </a:buClr>
              <a:buFont typeface="Arial"/>
              <a:buChar char="•"/>
              <a:defRPr/>
            </a:lvl2pPr>
            <a:lvl3pPr marL="1200150" indent="-285750">
              <a:buClr>
                <a:srgbClr val="FC3729"/>
              </a:buClr>
              <a:buFont typeface="Lucida Grande"/>
              <a:buChar char="‑"/>
              <a:defRPr/>
            </a:lvl3pPr>
            <a:lvl4pPr>
              <a:buClr>
                <a:srgbClr val="FC3729"/>
              </a:buClr>
              <a:defRPr/>
            </a:lvl4pPr>
            <a:lvl5pPr>
              <a:buClr>
                <a:srgbClr val="FC3729"/>
              </a:buCl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9" name="Bilde 8" descr="Fagforbundet logo-0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2" y="4585429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52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6"/>
          <p:cNvSpPr>
            <a:spLocks noGrp="1"/>
          </p:cNvSpPr>
          <p:nvPr>
            <p:ph type="pic" sz="quarter" idx="11" hasCustomPrompt="1"/>
          </p:nvPr>
        </p:nvSpPr>
        <p:spPr>
          <a:xfrm>
            <a:off x="4918127" y="568173"/>
            <a:ext cx="3672000" cy="403099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nb-NO"/>
              <a:t>Bilde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588385" y="656721"/>
            <a:ext cx="3640950" cy="1096348"/>
          </a:xfrm>
        </p:spPr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14" name="Plassholder for tekst 4"/>
          <p:cNvSpPr>
            <a:spLocks noGrp="1"/>
          </p:cNvSpPr>
          <p:nvPr>
            <p:ph type="body" sz="quarter" idx="10"/>
          </p:nvPr>
        </p:nvSpPr>
        <p:spPr>
          <a:xfrm>
            <a:off x="588385" y="1864476"/>
            <a:ext cx="3641527" cy="2177997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742950" indent="-285750">
              <a:buClr>
                <a:srgbClr val="FC3729"/>
              </a:buClr>
              <a:buFont typeface="Arial"/>
              <a:buChar char="•"/>
              <a:defRPr/>
            </a:lvl2pPr>
            <a:lvl3pPr marL="1200150" indent="-285750">
              <a:buClr>
                <a:srgbClr val="FC3729"/>
              </a:buClr>
              <a:buFont typeface="Lucida Grande"/>
              <a:buChar char="‑"/>
              <a:defRPr/>
            </a:lvl3pPr>
            <a:lvl4pPr>
              <a:buClr>
                <a:srgbClr val="FC3729"/>
              </a:buClr>
              <a:defRPr/>
            </a:lvl4pPr>
            <a:lvl5pPr>
              <a:buClr>
                <a:srgbClr val="FC3729"/>
              </a:buCl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20" name="Bilde 19" descr="Fagforbundet logo-0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2" y="4599171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40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20580" y="657297"/>
            <a:ext cx="3672000" cy="1095771"/>
          </a:xfrm>
        </p:spPr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11" name="Plassholder for tekst 4"/>
          <p:cNvSpPr>
            <a:spLocks noGrp="1"/>
          </p:cNvSpPr>
          <p:nvPr>
            <p:ph type="body" sz="quarter" idx="12"/>
          </p:nvPr>
        </p:nvSpPr>
        <p:spPr>
          <a:xfrm>
            <a:off x="4921734" y="1864476"/>
            <a:ext cx="3672000" cy="2177997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742950" indent="-285750">
              <a:buClr>
                <a:srgbClr val="FC3729"/>
              </a:buClr>
              <a:buFont typeface="Arial"/>
              <a:buChar char="•"/>
              <a:defRPr/>
            </a:lvl2pPr>
            <a:lvl3pPr marL="1200150" indent="-285750">
              <a:buClr>
                <a:srgbClr val="FC3729"/>
              </a:buClr>
              <a:buFont typeface="Lucida Grande"/>
              <a:buChar char="‑"/>
              <a:defRPr/>
            </a:lvl3pPr>
            <a:lvl4pPr>
              <a:buClr>
                <a:srgbClr val="FC3729"/>
              </a:buClr>
              <a:defRPr/>
            </a:lvl4pPr>
            <a:lvl5pPr>
              <a:buClr>
                <a:srgbClr val="FC3729"/>
              </a:buCl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12" name="Plassholder for bilde 6"/>
          <p:cNvSpPr>
            <a:spLocks noGrp="1"/>
          </p:cNvSpPr>
          <p:nvPr>
            <p:ph type="pic" sz="quarter" idx="13" hasCustomPrompt="1"/>
          </p:nvPr>
        </p:nvSpPr>
        <p:spPr>
          <a:xfrm>
            <a:off x="681361" y="568174"/>
            <a:ext cx="3672000" cy="3124952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nb-NO"/>
              <a:t>Bilde</a:t>
            </a:r>
          </a:p>
        </p:txBody>
      </p:sp>
      <p:pic>
        <p:nvPicPr>
          <p:cNvPr id="18" name="Bilde 17" descr="Fagforbundet logo-0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61" y="4645639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19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tekst 8"/>
          <p:cNvSpPr>
            <a:spLocks noGrp="1"/>
          </p:cNvSpPr>
          <p:nvPr>
            <p:ph type="body" sz="quarter" idx="10"/>
          </p:nvPr>
        </p:nvSpPr>
        <p:spPr>
          <a:xfrm>
            <a:off x="623888" y="651737"/>
            <a:ext cx="5760000" cy="3152775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2500" b="0" i="0"/>
            </a:lvl1pPr>
            <a:lvl2pPr marL="742950" indent="-285750">
              <a:spcAft>
                <a:spcPts val="600"/>
              </a:spcAft>
              <a:buClr>
                <a:srgbClr val="FC3729"/>
              </a:buClr>
              <a:buFont typeface="Arial"/>
              <a:buChar char="•"/>
              <a:defRPr/>
            </a:lvl2pPr>
            <a:lvl3pPr marL="1143000" indent="-228600">
              <a:spcAft>
                <a:spcPts val="600"/>
              </a:spcAft>
              <a:buClr>
                <a:srgbClr val="FC3729"/>
              </a:buClr>
              <a:buFont typeface="Lucida Grande"/>
              <a:buChar char="-"/>
              <a:defRPr/>
            </a:lvl3pPr>
            <a:lvl4pPr marL="1600200" indent="-228600">
              <a:spcAft>
                <a:spcPts val="600"/>
              </a:spcAft>
              <a:buClr>
                <a:srgbClr val="FC3729"/>
              </a:buClr>
              <a:buFont typeface="Arial"/>
              <a:buChar char="•"/>
              <a:defRPr/>
            </a:lvl4pPr>
            <a:lvl5pPr>
              <a:spcAft>
                <a:spcPts val="600"/>
              </a:spcAft>
              <a:buClr>
                <a:srgbClr val="FC3729"/>
              </a:buCl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12" name="Bilde 11" descr="Fagforbundet logo-0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2" y="4585429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48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88385" y="545112"/>
            <a:ext cx="7967232" cy="85725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pic>
        <p:nvPicPr>
          <p:cNvPr id="8" name="Bilde 7" descr="Fagforbundet logo-0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2" y="4585429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Fagforbundet logo-0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82" y="4585429"/>
            <a:ext cx="1574660" cy="29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9913" y="1888341"/>
            <a:ext cx="7424176" cy="640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912" y="2522955"/>
            <a:ext cx="7424176" cy="1749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67" r:id="rId3"/>
    <p:sldLayoutId id="2147493468" r:id="rId4"/>
    <p:sldLayoutId id="2147493469" r:id="rId5"/>
    <p:sldLayoutId id="2147493470" r:id="rId6"/>
    <p:sldLayoutId id="2147493471" r:id="rId7"/>
    <p:sldLayoutId id="2147493461" r:id="rId8"/>
    <p:sldLayoutId id="2147493462" r:id="rId9"/>
    <p:sldLayoutId id="2147493474" r:id="rId10"/>
    <p:sldLayoutId id="2147493472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rgbClr val="3C3C3B"/>
          </a:solidFill>
          <a:latin typeface="Source Sans Pro"/>
          <a:ea typeface="+mj-ea"/>
          <a:cs typeface="Source Sans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C3729"/>
        </a:buClr>
        <a:buFont typeface="Source Sans Pro" panose="020B0503030403020204" pitchFamily="34" charset="0"/>
        <a:buChar char="→"/>
        <a:defRPr sz="1600" kern="1200">
          <a:solidFill>
            <a:srgbClr val="3C3C3B"/>
          </a:solidFill>
          <a:latin typeface="Source Sans Pro"/>
          <a:ea typeface="+mn-ea"/>
          <a:cs typeface="Source Sans Pro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FC3729"/>
        </a:buClr>
        <a:buFont typeface="Arial" panose="020B0604020202020204" pitchFamily="34" charset="0"/>
        <a:buChar char="›"/>
        <a:defRPr sz="1600" kern="1200">
          <a:solidFill>
            <a:srgbClr val="3C3C3B"/>
          </a:solidFill>
          <a:latin typeface="Source Sans Pro"/>
          <a:ea typeface="+mn-ea"/>
          <a:cs typeface="Source Sans Pro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FC3729"/>
        </a:buClr>
        <a:buFont typeface="Source Sans Pro" panose="020B0503030403020204" pitchFamily="34" charset="0"/>
        <a:buChar char="»"/>
        <a:defRPr sz="1600" kern="1200">
          <a:solidFill>
            <a:srgbClr val="3C3C3B"/>
          </a:solidFill>
          <a:latin typeface="Source Sans Pro"/>
          <a:ea typeface="+mn-ea"/>
          <a:cs typeface="Source Sans Pro"/>
        </a:defRPr>
      </a:lvl3pPr>
      <a:lvl4pPr marL="1657350" indent="-285750" algn="l" defTabSz="457200" rtl="0" eaLnBrk="1" latinLnBrk="0" hangingPunct="1">
        <a:spcBef>
          <a:spcPct val="20000"/>
        </a:spcBef>
        <a:buClr>
          <a:srgbClr val="FC3729"/>
        </a:buClr>
        <a:buFont typeface="Source Sans Pro" panose="020B0503030403020204" pitchFamily="34" charset="0"/>
        <a:buChar char="‒"/>
        <a:defRPr sz="1600" kern="1200">
          <a:solidFill>
            <a:srgbClr val="3C3C3B"/>
          </a:solidFill>
          <a:latin typeface="Source Sans Pro"/>
          <a:ea typeface="+mn-ea"/>
          <a:cs typeface="Source Sans Pro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FC3729"/>
        </a:buClr>
        <a:buFont typeface="Arial" panose="020B0604020202020204" pitchFamily="34" charset="0"/>
        <a:buChar char="•"/>
        <a:defRPr sz="1600" kern="1200">
          <a:solidFill>
            <a:srgbClr val="3C3C3B"/>
          </a:solidFill>
          <a:latin typeface="Source Sans Pro"/>
          <a:ea typeface="+mn-ea"/>
          <a:cs typeface="Source Sans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6AF6C-9149-C706-E003-F6C013990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83BF33-0741-C165-1104-8C9435A0C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3601" y="646268"/>
            <a:ext cx="7245480" cy="584391"/>
          </a:xfrm>
        </p:spPr>
        <p:txBody>
          <a:bodyPr>
            <a:normAutofit fontScale="90000"/>
          </a:bodyPr>
          <a:lstStyle/>
          <a:p>
            <a:r>
              <a:rPr lang="nb-NO"/>
              <a:t>Områdeinndeling Fagforbundet Trøndelag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76F925A-8666-2003-2299-F6756DE35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026" y="1230659"/>
            <a:ext cx="8190689" cy="3437594"/>
          </a:xfrm>
        </p:spPr>
        <p:txBody>
          <a:bodyPr>
            <a:noAutofit/>
          </a:bodyPr>
          <a:lstStyle/>
          <a:p>
            <a:r>
              <a:rPr lang="nb-NO" sz="1400" b="1" dirty="0"/>
              <a:t>Område 1:</a:t>
            </a:r>
            <a:r>
              <a:rPr lang="nb-NO" sz="1400" dirty="0"/>
              <a:t>	Oppdal, Rennebu, Holtålen, Røros, Midtre Gauldal, Melhus</a:t>
            </a:r>
          </a:p>
          <a:p>
            <a:r>
              <a:rPr lang="nb-NO" sz="1400" b="1" dirty="0"/>
              <a:t>Område 2:</a:t>
            </a:r>
            <a:r>
              <a:rPr lang="nb-NO" sz="1400" dirty="0"/>
              <a:t>	Orkland, Heim, Hitra, Frøya, Skaun, Rindal</a:t>
            </a:r>
          </a:p>
          <a:p>
            <a:r>
              <a:rPr lang="nb-NO" sz="1400" b="1" dirty="0"/>
              <a:t>Område 3:</a:t>
            </a:r>
            <a:r>
              <a:rPr lang="nb-NO" sz="1400" dirty="0"/>
              <a:t>	Neadalen, Malvik, Meråker, Stjørdal</a:t>
            </a:r>
          </a:p>
          <a:p>
            <a:r>
              <a:rPr lang="nb-NO" sz="1400" b="1" dirty="0"/>
              <a:t>Område 4:</a:t>
            </a:r>
            <a:r>
              <a:rPr lang="nb-NO" sz="1400" dirty="0"/>
              <a:t>	Ørland, Indre Fosen, Nord-Fosen </a:t>
            </a:r>
          </a:p>
          <a:p>
            <a:r>
              <a:rPr lang="nb-NO" sz="1400" b="1" dirty="0"/>
              <a:t>Område 5:</a:t>
            </a:r>
            <a:r>
              <a:rPr lang="nb-NO" sz="1400" dirty="0"/>
              <a:t>	Levanger, Inderøy, Verdal, Steinkjer, Sykehuset Levanger, Trøndelag  						fylkeskommune, Post Midt-Norge</a:t>
            </a:r>
          </a:p>
          <a:p>
            <a:r>
              <a:rPr lang="nb-NO" sz="1400" b="1" dirty="0"/>
              <a:t>Område 6:</a:t>
            </a:r>
            <a:r>
              <a:rPr lang="nb-NO" sz="1400" dirty="0"/>
              <a:t>	Trondheim Brannkorpsforening, Buss og 						     			   		sporveisarbeiderforening, St. Olavs hospital, Trondheim, 						 		Trøndelag fylkeskommune, Post Midt-Norge</a:t>
            </a:r>
          </a:p>
          <a:p>
            <a:r>
              <a:rPr lang="nb-NO" sz="1400" b="1" dirty="0"/>
              <a:t>Område 7:  </a:t>
            </a:r>
            <a:r>
              <a:rPr lang="nb-NO" sz="1400" dirty="0"/>
              <a:t>Namsos, Sykehuset Namsos, Flatanger, Overhalla, </a:t>
            </a:r>
          </a:p>
          <a:p>
            <a:r>
              <a:rPr lang="nb-NO" sz="1400" b="1" dirty="0"/>
              <a:t>Område 8:  </a:t>
            </a:r>
            <a:r>
              <a:rPr lang="nb-NO" sz="1400" dirty="0"/>
              <a:t>Snåsa, Lierne, Røyrvik, Grong, Høylandet, Ytre Namdal </a:t>
            </a:r>
          </a:p>
        </p:txBody>
      </p:sp>
    </p:spTree>
    <p:extLst>
      <p:ext uri="{BB962C8B-B14F-4D97-AF65-F5344CB8AC3E}">
        <p14:creationId xmlns:p14="http://schemas.microsoft.com/office/powerpoint/2010/main" val="3112149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 cmpd="sng">
          <a:solidFill>
            <a:srgbClr val="B1B0B0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Fagforbundet_ppt-mal.potx" id="{8B0AFCAB-A2B0-4818-86C8-AB442E244C73}" vid="{3DDFC00A-10E2-4EAF-9408-04F5178AC25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e2d518-00e9-4465-b964-001cec3aa7fe" xsi:nil="true"/>
    <lcf76f155ced4ddcb4097134ff3c332f xmlns="0b1db504-247b-4a00-a872-89ebf1a67aa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9F3584452F6BA41A10F5CB6B5E05A51" ma:contentTypeVersion="18" ma:contentTypeDescription="Opprett et nytt dokument." ma:contentTypeScope="" ma:versionID="9c4aacaad257f08ee311cab276aca39b">
  <xsd:schema xmlns:xsd="http://www.w3.org/2001/XMLSchema" xmlns:xs="http://www.w3.org/2001/XMLSchema" xmlns:p="http://schemas.microsoft.com/office/2006/metadata/properties" xmlns:ns2="0b1db504-247b-4a00-a872-89ebf1a67aa7" xmlns:ns3="7ae2d518-00e9-4465-b964-001cec3aa7fe" targetNamespace="http://schemas.microsoft.com/office/2006/metadata/properties" ma:root="true" ma:fieldsID="26d252747f76ce142bc92271932e4e3c" ns2:_="" ns3:_="">
    <xsd:import namespace="0b1db504-247b-4a00-a872-89ebf1a67aa7"/>
    <xsd:import namespace="7ae2d518-00e9-4465-b964-001cec3aa7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1db504-247b-4a00-a872-89ebf1a67a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5db3a222-841b-42d1-b5fc-589e03d73f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e2d518-00e9-4465-b964-001cec3aa7f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7e66e68-161e-4da7-986e-08746391d40c}" ma:internalName="TaxCatchAll" ma:showField="CatchAllData" ma:web="7ae2d518-00e9-4465-b964-001cec3aa7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7ae2d518-00e9-4465-b964-001cec3aa7fe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documentManagement/types"/>
    <ds:schemaRef ds:uri="0b1db504-247b-4a00-a872-89ebf1a67aa7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70E070-893A-468F-AB14-AA41344992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1db504-247b-4a00-a872-89ebf1a67aa7"/>
    <ds:schemaRef ds:uri="7ae2d518-00e9-4465-b964-001cec3aa7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Fagforbundet_ppt-mal</Template>
  <TotalTime>48</TotalTime>
  <Words>153</Words>
  <Application>Microsoft Office PowerPoint</Application>
  <PresentationFormat>Skjermfremvisning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Lucida Grande</vt:lpstr>
      <vt:lpstr>Source Sans Pro</vt:lpstr>
      <vt:lpstr>Office-tema</vt:lpstr>
      <vt:lpstr>Områdeinndeling Fagforbundet Trøndelag</vt:lpstr>
    </vt:vector>
  </TitlesOfParts>
  <Company>Fagforbundet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Tittel</dc:title>
  <dc:creator>Brobakken, Knut</dc:creator>
  <cp:lastModifiedBy>Tingstad, Øyvind</cp:lastModifiedBy>
  <cp:revision>2</cp:revision>
  <dcterms:created xsi:type="dcterms:W3CDTF">2018-04-06T09:44:25Z</dcterms:created>
  <dcterms:modified xsi:type="dcterms:W3CDTF">2026-05-11T11:57:51Z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0x01010049F3584452F6BA41A10F5CB6B5E05A51</vt:lpwstr>
  </property>
  <property fmtid="{D5CDD505-2E9C-101B-9397-08002B2CF9AE}" pid="3" name="Order">
    <vt:r8>1024400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